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6C8A5B-C9B4-4235-B33F-EAA5D903B631}" v="2" dt="2025-09-12T02:37:24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28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97" y="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modHandout">
      <pc:chgData name="Stan Cox" userId="9376f276357bfffd" providerId="LiveId" clId="{D6A38ECA-CFFF-4F81-A50A-FF406F190B2A}" dt="2025-09-12T02:38:02.407" v="177" actId="20577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6609D4-5382-BDCA-F7F3-F3418C5D76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699933" cy="73596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2400" dirty="0">
                <a:latin typeface="Aptos Black" panose="020B0004020202020204" pitchFamily="34" charset="0"/>
              </a:rPr>
              <a:t>A POWERFUL MESSAGE</a:t>
            </a:r>
          </a:p>
          <a:p>
            <a:r>
              <a:rPr lang="en-US" dirty="0"/>
              <a:t>The Gospel of Jesus Christ (Acts 13)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0F3C4-69C7-E51D-69A6-8D42289A6B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September 14,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A7A30-7D0C-1983-D36E-383E4AAA5A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C82C-98CF-10FB-AB69-07D61779A7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159336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1111-06AD-C3F6-1D73-1983DE2F4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218F6-E89B-2818-C61D-833BDF8A8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92607-062D-CE68-8F00-E29BBF7A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24458-B2D2-C2D8-7AA5-2FB64FC1A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33ABD-90C3-930B-ED48-5C34D416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AA7B-59AD-66B9-1146-BD954F6A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B59104-B306-EFB1-2BCB-E1FDBF00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14AB7-CAB6-2E3A-D97E-60AD3AF90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CA8AA-F89F-70DA-7C09-813F938F9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F420-ABAD-F0E4-8BB3-F9CACBE5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6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C7084C-9284-A8E2-5C91-17970EC78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F198C-28FC-F759-61A8-5BDF9BA4A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78437-7329-BF27-9A80-3CBC24D3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95440-A119-985C-ABF0-D2B50744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69AE5-1B7C-3864-909A-CB7BA0C6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6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47D3-F89D-0A86-6FD5-B1007709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069AD-D9CF-5DF6-25B6-7C23345EE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EA4E-FAFD-F01C-3227-A25E0469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55CAB-CFDC-6E53-8DC4-3A1C2785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87CD9-194C-987D-4F39-30BC3DC2C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4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3EF1-BD58-8E0C-ACFF-B6CB7A09C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C51E4-F467-3076-AD09-C2F1E70A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1D5B7-0092-F618-C1BD-4979FD2A7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233B8-DCA7-8654-90C5-9024FF94E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5C661-169C-C648-FCBC-B05E4518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7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390B5-58DE-1BF3-1F06-88058935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6AB27-5FC3-7147-4C2D-8E18FE94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78107-81C2-DB8A-439B-2DB217AD6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82C2B0-1BAE-05D8-A28C-5D27B2B37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A9935-2592-1D23-3798-2090AE2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A0A87-A310-8806-D68A-14C00D1A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363C8-80BF-32DE-C1A9-DCFF340E5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0C0AB-5B0D-FD3A-7E44-BE5B0E2AA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F50-818C-1131-9B7A-10F507FB6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18078A-29EF-11AC-7BB5-F98B2BB5B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8199B2-F6B8-4DF5-DE3C-BEE8415FC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CC2A57-FF21-FA84-3961-387AFFC7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813D8E-1F34-F02A-3B07-94C1DFD4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D49E29-1363-4BE6-6A8F-FE079660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0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52ACB-BCE0-4069-F359-B54E1EBF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BC58E3-7839-D9CB-8BA4-DFE522222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5AAC2F-79CF-C9E0-0017-560C1687E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71A50-BF91-85E4-0AE1-AEC3BC32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7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D04A8-B4DD-C6BF-7E81-DBB3F8EC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96EE22-060C-7DA4-B789-1806282B5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0F6E0-D338-5752-5059-73DAC32B8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2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79B5-7BA8-8FCD-3593-9956A85CC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ABE9D-8411-B472-1121-8034E46A7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08851-B5BB-2BEF-8465-C9F180FBC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8E1C6-DC4B-9FEB-0CE0-F70C948A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63D31-9BC4-23D7-BFF6-4BEEBC18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07639-8262-0260-4A84-E4BA0049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9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BAB0C-1C6A-1AFC-379E-DED05678C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717D2-8E59-7E3D-B81A-DE1F8D7985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A5113-B112-DF34-92E6-717FF6AC5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628728-54A3-C3C7-FE8B-2CD32185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5A8C3-708F-D938-F8D6-E67B4E13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A2614-3EB0-2757-6EE4-B8ADA042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0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7781CA-4A4E-FFB0-2672-F4539ECF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61D66-5D93-A10F-29CB-5C53FFC49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F9FF7-D821-D570-23DB-CE30CB5A9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D61141-1BC2-4D99-9BCE-45D2BBCFF79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2E3E-C3A7-3811-02DF-FC30DC0B0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55FE2-DEFE-26F9-BBB9-85311B57D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3CC39-59F1-4B81-93B3-AC0C02DE4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9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and blue gradient shapes&#10;&#10;AI-generated content may be incorrect.">
            <a:extLst>
              <a:ext uri="{FF2B5EF4-FFF2-40B4-BE49-F238E27FC236}">
                <a16:creationId xmlns:a16="http://schemas.microsoft.com/office/drawing/2014/main" id="{C78D3755-0500-FE81-8509-93AC43A5B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649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D9917-D441-0793-F053-F2C3F5027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blue circle with text&#10;&#10;AI-generated content may be incorrect.">
            <a:extLst>
              <a:ext uri="{FF2B5EF4-FFF2-40B4-BE49-F238E27FC236}">
                <a16:creationId xmlns:a16="http://schemas.microsoft.com/office/drawing/2014/main" id="{91C26FE3-AA0D-4DED-ECE2-09CB8FB6D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093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7048B-AAC8-2CC9-2B15-BC3176D30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ross and a cross&#10;&#10;AI-generated content may be incorrect.">
            <a:extLst>
              <a:ext uri="{FF2B5EF4-FFF2-40B4-BE49-F238E27FC236}">
                <a16:creationId xmlns:a16="http://schemas.microsoft.com/office/drawing/2014/main" id="{AF600E3D-60C2-6F90-6310-1AD0D04C9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62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E5AE4-D127-77AB-DC42-FC1D9D5A3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and purple rectangular object with text&#10;&#10;AI-generated content may be incorrect.">
            <a:extLst>
              <a:ext uri="{FF2B5EF4-FFF2-40B4-BE49-F238E27FC236}">
                <a16:creationId xmlns:a16="http://schemas.microsoft.com/office/drawing/2014/main" id="{382FBF81-2EDC-4146-5A0E-177EE0552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539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Black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2025-09-12T02:30:35Z</dcterms:created>
  <dcterms:modified xsi:type="dcterms:W3CDTF">2025-09-12T02:38:06Z</dcterms:modified>
</cp:coreProperties>
</file>